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8" r:id="rId8"/>
    <p:sldId id="263" r:id="rId9"/>
    <p:sldId id="264" r:id="rId10"/>
    <p:sldId id="269" r:id="rId11"/>
    <p:sldId id="267" r:id="rId12"/>
    <p:sldId id="265" r:id="rId13"/>
    <p:sldId id="266" r:id="rId14"/>
  </p:sldIdLst>
  <p:sldSz cx="9144000" cy="6858000" type="screen4x3"/>
  <p:notesSz cx="7102475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="" xmlns:c="http://schemas.openxmlformats.org/drawingml/2006/chart" xmlns:dgm="http://schemas.openxmlformats.org/drawingml/2006/diagram" xmlns:dsp="http://schemas.microsoft.com/office/drawing/2008/diagram"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2DE63D5-997A-4646-A377-4702673A728D}" styleName="밝은 스타일 2 - 강조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TxStyle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TxStyle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90" autoAdjust="0"/>
    <p:restoredTop sz="81698" autoAdjust="0"/>
  </p:normalViewPr>
  <p:slideViewPr>
    <p:cSldViewPr>
      <p:cViewPr varScale="1">
        <p:scale>
          <a:sx n="64" d="100"/>
          <a:sy n="64" d="100"/>
        </p:scale>
        <p:origin x="84" y="168"/>
      </p:cViewPr>
      <p:guideLst>
        <p:guide orient="horz" pos="2158"/>
        <p:guide pos="2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39" cy="513508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093" y="0"/>
            <a:ext cx="3077739" cy="513508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r">
              <a:defRPr sz="1200"/>
            </a:lvl1pPr>
          </a:lstStyle>
          <a:p>
            <a:fld id="{C50D60B7-8753-4257-A43E-95631C5D17E5}" type="datetimeFigureOut">
              <a:rPr lang="ko-KR" altLang="en-US" smtClean="0"/>
              <a:t>2018-07-23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7739" cy="513507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093" y="9721107"/>
            <a:ext cx="3077739" cy="513507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r">
              <a:defRPr sz="1200"/>
            </a:lvl1pPr>
          </a:lstStyle>
          <a:p>
            <a:fld id="{A3BFDAA5-6C0D-4850-AA7A-FDFA132D5D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90592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39" cy="511731"/>
          </a:xfrm>
          <a:prstGeom prst="rect">
            <a:avLst/>
          </a:prstGeom>
        </p:spPr>
        <p:txBody>
          <a:bodyPr vert="horz" lIns="94787" tIns="47393" rIns="94787" bIns="47393"/>
          <a:lstStyle>
            <a:lvl1pPr algn="l">
              <a:defRPr sz="1200"/>
            </a:lvl1pPr>
          </a:lstStyle>
          <a:p>
            <a:pPr lvl="0"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511731"/>
          </a:xfrm>
          <a:prstGeom prst="rect">
            <a:avLst/>
          </a:prstGeom>
        </p:spPr>
        <p:txBody>
          <a:bodyPr vert="horz" lIns="94787" tIns="47393" rIns="94787" bIns="47393"/>
          <a:lstStyle>
            <a:lvl1pPr algn="r">
              <a:defRPr sz="1200"/>
            </a:lvl1pPr>
          </a:lstStyle>
          <a:p>
            <a:pPr lvl="0">
              <a:defRPr lang="ko-KR"/>
            </a:pPr>
            <a:fld id="{E2B2BC9D-A816-4D0A-858B-1D023B3A8ACA}" type="datetime1">
              <a:rPr lang="ko-KR" altLang="en-US"/>
              <a:pPr lvl="0">
                <a:defRPr lang="ko-KR"/>
              </a:pPr>
              <a:t>2018-07-23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87" tIns="47393" rIns="94787" bIns="47393" anchor="ctr"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248" y="4861442"/>
            <a:ext cx="5681980" cy="4605576"/>
          </a:xfrm>
          <a:prstGeom prst="rect">
            <a:avLst/>
          </a:prstGeom>
        </p:spPr>
        <p:txBody>
          <a:bodyPr vert="horz" lIns="94787" tIns="47393" rIns="94787" bIns="47393">
            <a:noAutofit/>
          </a:bodyPr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7739" cy="511731"/>
          </a:xfrm>
          <a:prstGeom prst="rect">
            <a:avLst/>
          </a:prstGeom>
        </p:spPr>
        <p:txBody>
          <a:bodyPr vert="horz" lIns="94787" tIns="47393" rIns="94787" bIns="47393" anchor="b"/>
          <a:lstStyle>
            <a:lvl1pPr algn="l">
              <a:defRPr sz="1200"/>
            </a:lvl1pPr>
          </a:lstStyle>
          <a:p>
            <a:pPr lvl="0"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093" y="9721106"/>
            <a:ext cx="3077739" cy="511731"/>
          </a:xfrm>
          <a:prstGeom prst="rect">
            <a:avLst/>
          </a:prstGeom>
        </p:spPr>
        <p:txBody>
          <a:bodyPr vert="horz" lIns="94787" tIns="47393" rIns="94787" bIns="47393" anchor="b"/>
          <a:lstStyle>
            <a:lvl1pPr algn="r">
              <a:defRPr sz="1200"/>
            </a:lvl1pPr>
          </a:lstStyle>
          <a:p>
            <a:pPr lvl="0">
              <a:defRPr lang="ko-KR"/>
            </a:pPr>
            <a:fld id="{09F4262C-968C-4EE9-8164-CE16364706B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487473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569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4531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91925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B2B55A7B-D277-4355-8CC4-6F0C1CF8A4DF}" type="datetime1">
              <a:rPr lang="ko-KR" altLang="en-US" smtClean="0"/>
              <a:t>2018-07-23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9765752-F936-4859-B29E-C7397C00B843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본문" type="vertTx" preserve="1">
  <p:cSld name="제목 및 세로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7A4D0738-EE90-42C3-B8AA-F45813DE5E78}" type="datetime1">
              <a:rPr lang="ko-KR" altLang="en-US" smtClean="0"/>
              <a:t>2018-07-23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14655E68-C394-4AC6-AA98-BEF42CA83313}" type="datetime1">
              <a:rPr lang="ko-KR" altLang="en-US" smtClean="0"/>
              <a:t>2018-07-23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간지" type="objOnly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611188" y="188913"/>
            <a:ext cx="7993062" cy="5364162"/>
          </a:xfrm>
        </p:spPr>
        <p:txBody>
          <a:bodyPr/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CB044BDD-4356-4061-A8CD-0FF341D193C7}" type="datetime1">
              <a:rPr lang="ko-KR" altLang="en-US" smtClean="0"/>
              <a:t>2018-07-23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04475FB6-7A29-48DD-82C7-FB0C8E1076E2}" type="datetime1">
              <a:rPr lang="ko-KR" altLang="en-US" smtClean="0"/>
              <a:t>2018-07-23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86C4C491-C87A-4F7B-85D8-1EB019520FAF}" type="datetime1">
              <a:rPr lang="ko-KR" altLang="en-US" smtClean="0"/>
              <a:t>2018-07-23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74AFB6D5-4437-4849-A398-C99D6EE71026}" type="datetime1">
              <a:rPr lang="ko-KR" altLang="en-US" smtClean="0"/>
              <a:t>2018-07-23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D2F6D5DE-B7F2-4CAE-BBEA-FF23CAB1CCB3}" type="datetime1">
              <a:rPr lang="ko-KR" altLang="en-US" smtClean="0"/>
              <a:t>2018-07-23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5E14C32-81F5-4FF9-B619-25D139632C57}" type="datetime1">
              <a:rPr lang="ko-KR" altLang="en-US" smtClean="0"/>
              <a:t>2018-07-23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및 설명" type="objTx" preserve="1">
  <p:cSld name="내용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0FC5B923-DD93-4B25-89F6-D4C46F943035}" type="datetime1">
              <a:rPr lang="ko-KR" altLang="en-US" smtClean="0"/>
              <a:t>2018-07-23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806E8B5B-8D26-41E8-B7F5-D660DA7A1DFE}" type="datetime1">
              <a:rPr lang="ko-KR" altLang="en-US" smtClean="0"/>
              <a:t>2018-07-23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 lang="ko-KR"/>
            </a:pPr>
            <a:fld id="{66E27F53-46CE-4154-AAF7-C6667A98C508}" type="datetime1">
              <a:rPr lang="ko-KR" altLang="en-US" smtClean="0"/>
              <a:t>2018-07-23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ideo" Target="\ppt\media\media1.wmv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836712"/>
            <a:ext cx="9144000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595500" y="1700808"/>
            <a:ext cx="3239390" cy="100574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6000" b="1">
                <a:solidFill>
                  <a:schemeClr val="accent6">
                    <a:lumMod val="75000"/>
                  </a:schemeClr>
                </a:solidFill>
                <a:latin typeface="맑은 고딕"/>
                <a:ea typeface="맑은 고딕"/>
              </a:rPr>
              <a:t>아침밥을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51884" y="1703174"/>
            <a:ext cx="2475344" cy="100574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6000" b="1">
                <a:solidFill>
                  <a:schemeClr val="accent5">
                    <a:lumMod val="50000"/>
                  </a:schemeClr>
                </a:solidFill>
                <a:latin typeface="맑은 고딕"/>
                <a:ea typeface="맑은 고딕"/>
              </a:rPr>
              <a:t>먹어요</a:t>
            </a:r>
            <a:endParaRPr lang="ko-KR" altLang="en-US" sz="6000"/>
          </a:p>
        </p:txBody>
      </p:sp>
      <p:sp>
        <p:nvSpPr>
          <p:cNvPr id="18" name="타원 17"/>
          <p:cNvSpPr/>
          <p:nvPr/>
        </p:nvSpPr>
        <p:spPr>
          <a:xfrm>
            <a:off x="2312720" y="1376772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2816776" y="1373912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3" name="타원 22"/>
          <p:cNvSpPr/>
          <p:nvPr/>
        </p:nvSpPr>
        <p:spPr>
          <a:xfrm>
            <a:off x="3356836" y="1373912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6634" name="TextBox 13"/>
          <p:cNvSpPr txBox="1"/>
          <p:nvPr/>
        </p:nvSpPr>
        <p:spPr>
          <a:xfrm>
            <a:off x="191344" y="332656"/>
            <a:ext cx="5229518" cy="9067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5400" b="1">
                <a:solidFill>
                  <a:srgbClr val="008000"/>
                </a:solidFill>
                <a:latin typeface="맑은 고딕"/>
                <a:ea typeface="맑은 고딕"/>
              </a:rPr>
              <a:t>행복한 가족밥상</a:t>
            </a:r>
          </a:p>
        </p:txBody>
      </p:sp>
      <p:pic>
        <p:nvPicPr>
          <p:cNvPr id="26637" name="그림 26636"/>
          <p:cNvPicPr>
            <a:picLocks noChangeAspect="1"/>
          </p:cNvPicPr>
          <p:nvPr/>
        </p:nvPicPr>
        <p:blipFill rotWithShape="1">
          <a:blip r:embed="rId3"/>
          <a:srcRect t="19690"/>
          <a:stretch>
            <a:fillRect/>
          </a:stretch>
        </p:blipFill>
        <p:spPr>
          <a:xfrm>
            <a:off x="1271464" y="2816932"/>
            <a:ext cx="6588732" cy="3672408"/>
          </a:xfrm>
          <a:prstGeom prst="rect">
            <a:avLst/>
          </a:prstGeom>
        </p:spPr>
      </p:pic>
      <p:graphicFrame>
        <p:nvGraphicFramePr>
          <p:cNvPr id="26638" name="표 26637"/>
          <p:cNvGraphicFramePr/>
          <p:nvPr/>
        </p:nvGraphicFramePr>
        <p:xfrm>
          <a:off x="3665242" y="4870958"/>
          <a:ext cx="1440180" cy="365760"/>
        </p:xfrm>
        <a:graphic>
          <a:graphicData uri="http://schemas.openxmlformats.org/drawingml/2006/table">
            <a:tbl>
              <a:tblPr firstRow="1" bandRow="1"/>
              <a:tblGrid>
                <a:gridCol w="1440180"/>
              </a:tblGrid>
              <a:tr h="0">
                <a:tc>
                  <a:txBody>
                    <a:bodyPr/>
                    <a:lstStyle/>
                    <a:p>
                      <a:pPr>
                        <a:defRPr lang="ko-KR"/>
                      </a:pPr>
                      <a:endParaRPr lang="ko-KR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</a:lnL>
                    <a:lnR w="9525" cap="flat" cmpd="sng" algn="ctr">
                      <a:noFill/>
                      <a:prstDash val="solid"/>
                      <a:round/>
                    </a:lnR>
                    <a:lnT w="9525" cap="flat" cmpd="sng" algn="ctr">
                      <a:noFill/>
                      <a:prstDash val="solid"/>
                      <a:round/>
                    </a:lnT>
                    <a:lnB w="9525" cap="flat" cmpd="sng" algn="ctr">
                      <a:noFill/>
                      <a:prstDash val="solid"/>
                      <a:round/>
                    </a:lnB>
                  </a:tcPr>
                </a:tc>
              </a:tr>
            </a:tbl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9765752-F936-4859-B29E-C7397C00B843}" type="slidenum">
              <a:rPr lang="ko-KR" altLang="en-US" smtClean="0"/>
              <a:pPr lvl="0">
                <a:defRPr lang="ko-KR" altLang="en-US"/>
              </a:pPr>
              <a:t>1</a:t>
            </a:fld>
            <a:endParaRPr lang="ko-KR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2663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3677" y="188640"/>
            <a:ext cx="13999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ko-KR"/>
            </a:pPr>
            <a:r>
              <a:rPr lang="ko-KR" altLang="en-US" sz="2800" b="1" dirty="0"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활동</a:t>
            </a:r>
            <a:r>
              <a:rPr lang="en-US" altLang="ko-KR" sz="2800" b="1" dirty="0"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2.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/>
            </a:pPr>
            <a:fld id="{F9765752-F936-4859-B29E-C7397C00B84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>
                <a:defRPr lang="ko-KR"/>
              </a:pPr>
              <a:t>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521909"/>
            <a:ext cx="6392214" cy="482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44967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20479" y="2348880"/>
            <a:ext cx="9134232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5200" b="1" dirty="0" smtClean="0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가족이 모두 함께 하는 </a:t>
            </a:r>
            <a:endParaRPr lang="en-US" altLang="ko-KR" sz="5200" b="1" dirty="0"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 scaled="0"/>
              </a:gradFill>
              <a:latin typeface="HY견고딕"/>
              <a:ea typeface="HY견고딕"/>
            </a:endParaRPr>
          </a:p>
          <a:p>
            <a:pPr algn="ctr">
              <a:defRPr lang="ko-KR"/>
            </a:pPr>
            <a:r>
              <a:rPr lang="ko-KR" altLang="en-US" sz="6600" b="1" dirty="0" smtClean="0">
                <a:solidFill>
                  <a:srgbClr val="F525F5"/>
                </a:solidFill>
                <a:latin typeface="HY견고딕"/>
                <a:ea typeface="HY견고딕"/>
              </a:rPr>
              <a:t>아침밥 먹기 실천방법</a:t>
            </a:r>
            <a:endParaRPr lang="ko-KR" altLang="en-US" sz="6600" b="1" dirty="0">
              <a:solidFill>
                <a:srgbClr val="F525F5"/>
              </a:solidFill>
              <a:latin typeface="HY견고딕"/>
              <a:ea typeface="HY견고딕"/>
            </a:endParaRPr>
          </a:p>
        </p:txBody>
      </p:sp>
      <p:pic>
        <p:nvPicPr>
          <p:cNvPr id="14339" name="Picture 2" descr="D:\내문서(연구작업)\아이클릭아트디자인\영경그림\parkssam\깔끔이\깔끔이4.gif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7596336" y="332656"/>
            <a:ext cx="1030288" cy="1778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" name="직사각형 5"/>
          <p:cNvSpPr/>
          <p:nvPr/>
        </p:nvSpPr>
        <p:spPr>
          <a:xfrm>
            <a:off x="683568" y="1231002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 dirty="0" smtClean="0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활동</a:t>
            </a:r>
            <a:r>
              <a:rPr lang="en-US" altLang="ko-KR" sz="4000" b="1" dirty="0" smtClean="0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3.</a:t>
            </a:r>
            <a:endParaRPr lang="en-US" altLang="ko-KR" sz="4000" b="1" dirty="0"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 rotWithShape="0">
                  <a:srgbClr val="000000">
                    <a:alpha val="4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 smtClean="0"/>
              <a:pPr lvl="0">
                <a:defRPr lang="ko-KR"/>
              </a:pPr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70687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9768" y="1160748"/>
            <a:ext cx="9134232" cy="8804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5200" b="1" dirty="0" err="1">
                <a:solidFill>
                  <a:srgbClr val="FF0000"/>
                </a:solidFill>
                <a:latin typeface="HY견고딕"/>
                <a:ea typeface="HY견고딕"/>
              </a:rPr>
              <a:t>아침밥송</a:t>
            </a:r>
            <a:r>
              <a:rPr lang="en-US" altLang="ko-KR" sz="5200" b="1" dirty="0">
                <a:solidFill>
                  <a:srgbClr val="FF0000"/>
                </a:solidFill>
                <a:latin typeface="HY견고딕"/>
                <a:ea typeface="HY견고딕"/>
              </a:rPr>
              <a:t>!!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47564" y="421040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 dirty="0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정리하기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pic>
        <p:nvPicPr>
          <p:cNvPr id="14340" name="[mix]아침밥송(초등용).wmv">
            <a:hlinkClick r:id="" action="ppaction://media"/>
          </p:cNvPr>
          <p:cNvPicPr>
            <a:picLocks noChangeAspect="1"/>
          </p:cNvPicPr>
          <p:nvPr>
            <a:videoFile r:link="rId1"/>
          </p:nvPr>
        </p:nvPicPr>
        <p:blipFill rotWithShape="1">
          <a:blip r:embed="rId3"/>
          <a:stretch>
            <a:fillRect/>
          </a:stretch>
        </p:blipFill>
        <p:spPr>
          <a:xfrm>
            <a:off x="1223628" y="2232351"/>
            <a:ext cx="6444716" cy="3780420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9768" y="657981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https</a:t>
            </a:r>
            <a:r>
              <a:rPr lang="ko-KR" altLang="en-US" sz="1200" dirty="0"/>
              <a:t>://www.youtube.com/watch?v=XsShm2easgo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 smtClean="0"/>
              <a:pPr lvl="0">
                <a:defRPr lang="ko-KR"/>
              </a:pPr>
              <a:t>12</a:t>
            </a:fld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Next" delay="0">
                  <p:tgtEl>
                    <p:spTgt spid="1434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340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그림 32770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1484784"/>
            <a:ext cx="9120336" cy="5373216"/>
          </a:xfrm>
          <a:prstGeom prst="rect">
            <a:avLst/>
          </a:prstGeom>
        </p:spPr>
      </p:pic>
      <p:sp>
        <p:nvSpPr>
          <p:cNvPr id="32773" name="TextBox 6"/>
          <p:cNvSpPr txBox="1"/>
          <p:nvPr/>
        </p:nvSpPr>
        <p:spPr>
          <a:xfrm>
            <a:off x="0" y="0"/>
            <a:ext cx="9372364" cy="17318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 lang="ko-KR"/>
            </a:pPr>
            <a:r>
              <a:rPr lang="ko-KR" sz="4600" b="1" i="0">
                <a:solidFill>
                  <a:srgbClr val="008000"/>
                </a:solidFill>
              </a:rPr>
              <a:t>[바른 밥상, 밝은 100세]</a:t>
            </a:r>
          </a:p>
          <a:p>
            <a:pPr algn="l">
              <a:defRPr lang="ko-KR"/>
            </a:pPr>
            <a:r>
              <a:rPr lang="ko-KR" altLang="en-US" sz="5400" b="1" i="0">
                <a:solidFill>
                  <a:srgbClr val="000000">
                    <a:alpha val="100000"/>
                  </a:srgbClr>
                </a:solidFill>
              </a:rPr>
              <a:t>              </a:t>
            </a:r>
            <a:r>
              <a:rPr lang="ko-KR" sz="6200" b="1" i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ko-KR" sz="6200" b="1" i="0">
                <a:solidFill>
                  <a:srgbClr val="FF6600"/>
                </a:solidFill>
              </a:rPr>
              <a:t>5대 </a:t>
            </a:r>
            <a:r>
              <a:rPr lang="ko-KR" sz="6200" b="1" i="0">
                <a:solidFill>
                  <a:srgbClr val="2525F5"/>
                </a:solidFill>
              </a:rPr>
              <a:t>실천지침</a:t>
            </a:r>
            <a:r>
              <a:rPr lang="ko-KR" altLang="en-US" sz="6200" b="1">
                <a:solidFill>
                  <a:srgbClr val="2525F5"/>
                </a:solidFill>
                <a:latin typeface="맑은 고딕"/>
                <a:ea typeface="맑은 고딕"/>
              </a:rPr>
              <a:t> 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6581001"/>
            <a:ext cx="30344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http</a:t>
            </a:r>
            <a:r>
              <a:rPr lang="ko-KR" altLang="en-US" sz="1200" dirty="0"/>
              <a:t>://blog.naver.com/e-goodfood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9765752-F936-4859-B29E-C7397C00B843}" type="slidenum">
              <a:rPr lang="ko-KR" altLang="en-US" smtClean="0"/>
              <a:pPr lvl="0">
                <a:defRPr lang="ko-KR" altLang="en-US"/>
              </a:pPr>
              <a:t>13</a:t>
            </a:fld>
            <a:endParaRPr lang="ko-KR" altLang="en-US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41" name="TextBox 13"/>
          <p:cNvSpPr txBox="1"/>
          <p:nvPr/>
        </p:nvSpPr>
        <p:spPr>
          <a:xfrm>
            <a:off x="587388" y="830072"/>
            <a:ext cx="3171177" cy="9067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5400" b="1">
                <a:solidFill>
                  <a:srgbClr val="FF6600"/>
                </a:solidFill>
                <a:latin typeface="맑은 고딕"/>
                <a:ea typeface="맑은 고딕"/>
              </a:rPr>
              <a:t>아침밥의</a:t>
            </a:r>
            <a:r>
              <a:rPr lang="en-US" altLang="ko-KR" sz="5400" b="1">
                <a:solidFill>
                  <a:srgbClr val="FF6600"/>
                </a:solidFill>
                <a:latin typeface="맑은 고딕"/>
                <a:ea typeface="맑은 고딕"/>
              </a:rPr>
              <a:t> </a:t>
            </a:r>
          </a:p>
        </p:txBody>
      </p:sp>
      <p:sp>
        <p:nvSpPr>
          <p:cNvPr id="14342" name="TextBox 13"/>
          <p:cNvSpPr txBox="1"/>
          <p:nvPr/>
        </p:nvSpPr>
        <p:spPr>
          <a:xfrm>
            <a:off x="3683732" y="836712"/>
            <a:ext cx="2248855" cy="9099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5400" b="1">
                <a:solidFill>
                  <a:srgbClr val="008000"/>
                </a:solidFill>
                <a:latin typeface="맑은 고딕"/>
                <a:ea typeface="맑은 고딕"/>
              </a:rPr>
              <a:t>중요성</a:t>
            </a:r>
            <a:endParaRPr lang="en-US" altLang="ko-KR" sz="5400" b="1">
              <a:solidFill>
                <a:srgbClr val="008000"/>
              </a:solidFill>
              <a:latin typeface="맑은 고딕"/>
              <a:ea typeface="맑은 고딕"/>
            </a:endParaRPr>
          </a:p>
        </p:txBody>
      </p:sp>
      <p:sp>
        <p:nvSpPr>
          <p:cNvPr id="14343" name="타원 20"/>
          <p:cNvSpPr/>
          <p:nvPr/>
        </p:nvSpPr>
        <p:spPr>
          <a:xfrm>
            <a:off x="1052580" y="548680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44" name="타원 20"/>
          <p:cNvSpPr/>
          <p:nvPr/>
        </p:nvSpPr>
        <p:spPr>
          <a:xfrm>
            <a:off x="1775520" y="548680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45" name="타원 20"/>
          <p:cNvSpPr/>
          <p:nvPr/>
        </p:nvSpPr>
        <p:spPr>
          <a:xfrm>
            <a:off x="2492740" y="545820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pic>
        <p:nvPicPr>
          <p:cNvPr id="14347" name="그림 14346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51384" y="1887624"/>
            <a:ext cx="7776864" cy="4781736"/>
          </a:xfrm>
          <a:prstGeom prst="rect">
            <a:avLst/>
          </a:prstGeom>
        </p:spPr>
      </p:pic>
      <p:graphicFrame>
        <p:nvGraphicFramePr>
          <p:cNvPr id="14348" name="표 14347"/>
          <p:cNvGraphicFramePr/>
          <p:nvPr/>
        </p:nvGraphicFramePr>
        <p:xfrm>
          <a:off x="3621742" y="4116474"/>
          <a:ext cx="1837284" cy="394391"/>
        </p:xfrm>
        <a:graphic>
          <a:graphicData uri="http://schemas.openxmlformats.org/drawingml/2006/table">
            <a:tbl>
              <a:tblPr firstRow="1" bandRow="1"/>
              <a:tblGrid>
                <a:gridCol w="1837284"/>
              </a:tblGrid>
              <a:tr h="394391">
                <a:tc>
                  <a:txBody>
                    <a:bodyPr/>
                    <a:lstStyle/>
                    <a:p>
                      <a:pPr>
                        <a:defRPr lang="ko-KR"/>
                      </a:pPr>
                      <a:endParaRPr lang="ko-KR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</a:lnL>
                    <a:lnR w="9525" cap="flat" cmpd="sng" algn="ctr">
                      <a:noFill/>
                      <a:prstDash val="solid"/>
                      <a:round/>
                    </a:lnR>
                    <a:lnT w="9525" cap="flat" cmpd="sng" algn="ctr">
                      <a:noFill/>
                      <a:prstDash val="solid"/>
                      <a:round/>
                    </a:lnT>
                    <a:lnB w="9525" cap="flat" cmpd="sng" algn="ctr">
                      <a:noFill/>
                      <a:prstDash val="solid"/>
                      <a:round/>
                    </a:lnB>
                  </a:tcPr>
                </a:tc>
              </a:tr>
            </a:tbl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 smtClean="0"/>
              <a:pPr lvl="0">
                <a:defRPr lang="ko-KR"/>
              </a:pPr>
              <a:t>2</a:t>
            </a:fld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utoUpdateAnimBg="0"/>
      <p:bldP spid="1434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179511" y="130328"/>
            <a:ext cx="8964488" cy="6727672"/>
            <a:chOff x="1259629" y="1124751"/>
            <a:chExt cx="6772505" cy="5469557"/>
          </a:xfrm>
        </p:grpSpPr>
        <p:sp>
          <p:nvSpPr>
            <p:cNvPr id="7" name="타원 6"/>
            <p:cNvSpPr/>
            <p:nvPr/>
          </p:nvSpPr>
          <p:spPr>
            <a:xfrm>
              <a:off x="3609105" y="3225342"/>
              <a:ext cx="1971005" cy="1271411"/>
            </a:xfrm>
            <a:prstGeom prst="ellipse">
              <a:avLst/>
            </a:prstGeom>
            <a:solidFill>
              <a:schemeClr val="accent2"/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8" name="직사각형 7"/>
            <p:cNvSpPr txBox="1"/>
            <p:nvPr/>
          </p:nvSpPr>
          <p:spPr>
            <a:xfrm>
              <a:off x="3897752" y="3411536"/>
              <a:ext cx="1393711" cy="899023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40639" tIns="40639" rIns="40639" bIns="40639" anchor="ctr" anchorCtr="0">
              <a:noAutofit/>
            </a:bodyPr>
            <a:lstStyle/>
            <a:p>
              <a:pPr lvl="0" algn="ctr" defTabSz="14224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3200" b="1"/>
                <a:t>아침밥</a:t>
              </a:r>
            </a:p>
          </p:txBody>
        </p:sp>
        <p:sp>
          <p:nvSpPr>
            <p:cNvPr id="9" name="오른쪽 화살표 8"/>
            <p:cNvSpPr/>
            <p:nvPr/>
          </p:nvSpPr>
          <p:spPr>
            <a:xfrm rot="16164666">
              <a:off x="4409577" y="2660004"/>
              <a:ext cx="350401" cy="48943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0" name="직사각형 9"/>
            <p:cNvSpPr txBox="1"/>
            <p:nvPr/>
          </p:nvSpPr>
          <p:spPr>
            <a:xfrm rot="5364666">
              <a:off x="4462677" y="2810448"/>
              <a:ext cx="245281" cy="293661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0" rIns="0" bIns="0" anchor="ctr" anchorCtr="0">
              <a:noAutofit/>
            </a:bodyPr>
            <a:lstStyle/>
            <a:p>
              <a:pPr lvl="0" algn="ctr" defTabSz="10668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endParaRPr lang="ko-KR" altLang="en-US" sz="2400" b="1"/>
            </a:p>
          </p:txBody>
        </p:sp>
        <p:sp>
          <p:nvSpPr>
            <p:cNvPr id="11" name="타원 10"/>
            <p:cNvSpPr/>
            <p:nvPr/>
          </p:nvSpPr>
          <p:spPr>
            <a:xfrm>
              <a:off x="3347866" y="1124751"/>
              <a:ext cx="2452029" cy="1439516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2" name="직사각형 11"/>
            <p:cNvSpPr txBox="1"/>
            <p:nvPr/>
          </p:nvSpPr>
          <p:spPr>
            <a:xfrm>
              <a:off x="3706957" y="1335562"/>
              <a:ext cx="1733847" cy="1017892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35560" tIns="35560" rIns="35560" bIns="3556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 dirty="0">
                  <a:solidFill>
                    <a:schemeClr val="tx1"/>
                  </a:solidFill>
                </a:rPr>
                <a:t>집중력을 </a:t>
              </a:r>
            </a:p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 dirty="0" smtClean="0">
                  <a:solidFill>
                    <a:schemeClr val="tx1"/>
                  </a:solidFill>
                </a:rPr>
                <a:t>높여요</a:t>
              </a:r>
              <a:endParaRPr lang="ko-KR" alt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오른쪽 화살표 12"/>
            <p:cNvSpPr/>
            <p:nvPr/>
          </p:nvSpPr>
          <p:spPr>
            <a:xfrm rot="20008620">
              <a:off x="5442591" y="3139465"/>
              <a:ext cx="214997" cy="48943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4" name="직사각형 13"/>
            <p:cNvSpPr txBox="1"/>
            <p:nvPr/>
          </p:nvSpPr>
          <p:spPr>
            <a:xfrm rot="20008620">
              <a:off x="5445985" y="3251753"/>
              <a:ext cx="150498" cy="293661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0" rIns="0" bIns="0" anchor="ctr" anchorCtr="0">
              <a:noAutofit/>
            </a:bodyPr>
            <a:lstStyle/>
            <a:p>
              <a:pPr lvl="0" algn="ctr" defTabSz="10668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endParaRPr lang="ko-KR" altLang="en-US" sz="2400" b="1"/>
            </a:p>
          </p:txBody>
        </p:sp>
        <p:sp>
          <p:nvSpPr>
            <p:cNvPr id="15" name="타원 14"/>
            <p:cNvSpPr/>
            <p:nvPr/>
          </p:nvSpPr>
          <p:spPr>
            <a:xfrm>
              <a:off x="5508102" y="2132854"/>
              <a:ext cx="2214163" cy="1439516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6" name="직사각형 15"/>
            <p:cNvSpPr txBox="1"/>
            <p:nvPr/>
          </p:nvSpPr>
          <p:spPr>
            <a:xfrm>
              <a:off x="5832359" y="2343666"/>
              <a:ext cx="1565649" cy="1017892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35560" tIns="35560" rIns="35560" bIns="3556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배변활동이좋아져요</a:t>
              </a:r>
            </a:p>
          </p:txBody>
        </p:sp>
        <p:sp>
          <p:nvSpPr>
            <p:cNvPr id="17" name="오른쪽 화살표 16"/>
            <p:cNvSpPr/>
            <p:nvPr/>
          </p:nvSpPr>
          <p:spPr>
            <a:xfrm rot="1513332">
              <a:off x="5458561" y="4072176"/>
              <a:ext cx="207595" cy="48943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8" name="직사각형 17"/>
            <p:cNvSpPr txBox="1"/>
            <p:nvPr/>
          </p:nvSpPr>
          <p:spPr>
            <a:xfrm rot="1513332">
              <a:off x="5461530" y="4156794"/>
              <a:ext cx="145317" cy="293661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0" rIns="0" bIns="0" anchor="ctr" anchorCtr="0">
              <a:noAutofit/>
            </a:bodyPr>
            <a:lstStyle/>
            <a:p>
              <a:pPr lvl="0" algn="ctr" defTabSz="10668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endParaRPr lang="ko-KR" altLang="en-US" sz="2400" b="1"/>
            </a:p>
          </p:txBody>
        </p:sp>
        <p:sp>
          <p:nvSpPr>
            <p:cNvPr id="19" name="타원 18"/>
            <p:cNvSpPr/>
            <p:nvPr/>
          </p:nvSpPr>
          <p:spPr>
            <a:xfrm>
              <a:off x="5436096" y="4149078"/>
              <a:ext cx="2596038" cy="1439516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0" name="직사각형 19"/>
            <p:cNvSpPr txBox="1"/>
            <p:nvPr/>
          </p:nvSpPr>
          <p:spPr>
            <a:xfrm>
              <a:off x="5816277" y="4359890"/>
              <a:ext cx="1835676" cy="1017892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35560" tIns="35560" rIns="35560" bIns="3556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피곤하지</a:t>
              </a:r>
            </a:p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않아요</a:t>
              </a:r>
            </a:p>
          </p:txBody>
        </p:sp>
        <p:sp>
          <p:nvSpPr>
            <p:cNvPr id="21" name="오른쪽 화살표 20"/>
            <p:cNvSpPr/>
            <p:nvPr/>
          </p:nvSpPr>
          <p:spPr>
            <a:xfrm rot="5400000">
              <a:off x="4420228" y="4571184"/>
              <a:ext cx="348760" cy="48943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2" name="직사각형 21"/>
            <p:cNvSpPr txBox="1"/>
            <p:nvPr/>
          </p:nvSpPr>
          <p:spPr>
            <a:xfrm rot="5400000">
              <a:off x="4472542" y="4616757"/>
              <a:ext cx="244132" cy="293661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0" rIns="0" bIns="0" anchor="ctr" anchorCtr="0">
              <a:noAutofit/>
            </a:bodyPr>
            <a:lstStyle/>
            <a:p>
              <a:pPr lvl="0" algn="ctr" defTabSz="10668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endParaRPr lang="ko-KR" altLang="en-US" sz="2400" b="1"/>
            </a:p>
          </p:txBody>
        </p:sp>
        <p:sp>
          <p:nvSpPr>
            <p:cNvPr id="23" name="타원 22"/>
            <p:cNvSpPr/>
            <p:nvPr/>
          </p:nvSpPr>
          <p:spPr>
            <a:xfrm>
              <a:off x="3275860" y="5154792"/>
              <a:ext cx="2637497" cy="1439516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4" name="직사각형 23"/>
            <p:cNvSpPr txBox="1"/>
            <p:nvPr/>
          </p:nvSpPr>
          <p:spPr>
            <a:xfrm>
              <a:off x="3662112" y="5365603"/>
              <a:ext cx="1864993" cy="1017892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35560" tIns="35560" rIns="35560" bIns="3556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몸이</a:t>
              </a:r>
            </a:p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튼튼해져요</a:t>
              </a:r>
            </a:p>
          </p:txBody>
        </p:sp>
        <p:sp>
          <p:nvSpPr>
            <p:cNvPr id="25" name="오른쪽 화살표 24"/>
            <p:cNvSpPr/>
            <p:nvPr/>
          </p:nvSpPr>
          <p:spPr>
            <a:xfrm rot="9512460">
              <a:off x="3453162" y="4021408"/>
              <a:ext cx="221865" cy="48943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6" name="직사각형 25"/>
            <p:cNvSpPr txBox="1"/>
            <p:nvPr/>
          </p:nvSpPr>
          <p:spPr>
            <a:xfrm rot="20312460">
              <a:off x="3517414" y="4107120"/>
              <a:ext cx="155306" cy="293661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0" rIns="0" bIns="0" anchor="ctr" anchorCtr="0">
              <a:noAutofit/>
            </a:bodyPr>
            <a:lstStyle/>
            <a:p>
              <a:pPr lvl="0" algn="ctr" defTabSz="10668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endParaRPr lang="ko-KR" altLang="en-US" sz="2400" b="1"/>
            </a:p>
          </p:txBody>
        </p:sp>
        <p:sp>
          <p:nvSpPr>
            <p:cNvPr id="27" name="타원 26"/>
            <p:cNvSpPr/>
            <p:nvPr/>
          </p:nvSpPr>
          <p:spPr>
            <a:xfrm>
              <a:off x="1259629" y="4005061"/>
              <a:ext cx="2275113" cy="1439516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8" name="직사각형 27"/>
            <p:cNvSpPr txBox="1"/>
            <p:nvPr/>
          </p:nvSpPr>
          <p:spPr>
            <a:xfrm>
              <a:off x="1592812" y="4215873"/>
              <a:ext cx="1608747" cy="1017892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35560" tIns="35560" rIns="35560" bIns="3556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비만예방</a:t>
              </a:r>
            </a:p>
          </p:txBody>
        </p:sp>
        <p:sp>
          <p:nvSpPr>
            <p:cNvPr id="29" name="오른쪽 화살표 28"/>
            <p:cNvSpPr/>
            <p:nvPr/>
          </p:nvSpPr>
          <p:spPr>
            <a:xfrm rot="12435768">
              <a:off x="3400962" y="3084336"/>
              <a:ext cx="322567" cy="48943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0" name="직사각형 29"/>
            <p:cNvSpPr txBox="1"/>
            <p:nvPr/>
          </p:nvSpPr>
          <p:spPr>
            <a:xfrm rot="1635769">
              <a:off x="3492357" y="3204387"/>
              <a:ext cx="225797" cy="293661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0" rIns="0" bIns="0" anchor="ctr" anchorCtr="0">
              <a:noAutofit/>
            </a:bodyPr>
            <a:lstStyle/>
            <a:p>
              <a:pPr lvl="0" algn="ctr" defTabSz="10668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endParaRPr lang="ko-KR" altLang="en-US" sz="2400" b="1"/>
            </a:p>
          </p:txBody>
        </p:sp>
        <p:sp>
          <p:nvSpPr>
            <p:cNvPr id="31" name="타원 30"/>
            <p:cNvSpPr/>
            <p:nvPr/>
          </p:nvSpPr>
          <p:spPr>
            <a:xfrm>
              <a:off x="1547661" y="2060843"/>
              <a:ext cx="1900565" cy="1439516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2" name="직사각형 31"/>
            <p:cNvSpPr txBox="1"/>
            <p:nvPr/>
          </p:nvSpPr>
          <p:spPr>
            <a:xfrm>
              <a:off x="1825992" y="2271655"/>
              <a:ext cx="1343903" cy="1017892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35560" tIns="35560" rIns="35560" bIns="3556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정서적</a:t>
              </a:r>
            </a:p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안정</a:t>
              </a:r>
            </a:p>
          </p:txBody>
        </p:sp>
      </p:grp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 smtClean="0"/>
              <a:pPr lvl="0">
                <a:defRPr lang="ko-KR"/>
              </a:pPr>
              <a:t>3</a:t>
            </a:fld>
            <a:endParaRPr lang="ko-KR" alt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40" name="TextBox 13"/>
          <p:cNvSpPr txBox="1"/>
          <p:nvPr/>
        </p:nvSpPr>
        <p:spPr>
          <a:xfrm>
            <a:off x="470436" y="938084"/>
            <a:ext cx="6840953" cy="90786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5400" b="1" dirty="0">
                <a:solidFill>
                  <a:srgbClr val="0000FF"/>
                </a:solidFill>
                <a:latin typeface="맑은 고딕"/>
                <a:ea typeface="맑은 고딕"/>
              </a:rPr>
              <a:t>아침밥은 가족과 함께</a:t>
            </a:r>
          </a:p>
        </p:txBody>
      </p:sp>
      <p:sp>
        <p:nvSpPr>
          <p:cNvPr id="14341" name="TextBox 13"/>
          <p:cNvSpPr txBox="1"/>
          <p:nvPr/>
        </p:nvSpPr>
        <p:spPr>
          <a:xfrm>
            <a:off x="587387" y="2522260"/>
            <a:ext cx="4095103" cy="9067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5400" b="1">
                <a:solidFill>
                  <a:srgbClr val="FF6600"/>
                </a:solidFill>
                <a:latin typeface="맑은 고딕"/>
                <a:ea typeface="맑은 고딕"/>
              </a:rPr>
              <a:t>실천 방법을</a:t>
            </a:r>
            <a:r>
              <a:rPr lang="en-US" altLang="ko-KR" sz="5400" b="1">
                <a:solidFill>
                  <a:srgbClr val="FF6600"/>
                </a:solidFill>
                <a:latin typeface="맑은 고딕"/>
                <a:ea typeface="맑은 고딕"/>
              </a:rPr>
              <a:t> </a:t>
            </a:r>
          </a:p>
        </p:txBody>
      </p:sp>
      <p:sp>
        <p:nvSpPr>
          <p:cNvPr id="14342" name="TextBox 13"/>
          <p:cNvSpPr txBox="1"/>
          <p:nvPr/>
        </p:nvSpPr>
        <p:spPr>
          <a:xfrm>
            <a:off x="4583832" y="3429000"/>
            <a:ext cx="3784833" cy="9067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5400" b="1">
                <a:solidFill>
                  <a:srgbClr val="008000"/>
                </a:solidFill>
                <a:latin typeface="맑은 고딕"/>
                <a:ea typeface="맑은 고딕"/>
              </a:rPr>
              <a:t>알아보아요</a:t>
            </a:r>
            <a:r>
              <a:rPr lang="en-US" altLang="ko-KR" sz="5400" b="1">
                <a:solidFill>
                  <a:srgbClr val="008000"/>
                </a:solidFill>
                <a:latin typeface="맑은 고딕"/>
                <a:ea typeface="맑은 고딕"/>
              </a:rPr>
              <a:t>.</a:t>
            </a:r>
          </a:p>
        </p:txBody>
      </p:sp>
      <p:sp>
        <p:nvSpPr>
          <p:cNvPr id="14343" name="타원 20"/>
          <p:cNvSpPr/>
          <p:nvPr/>
        </p:nvSpPr>
        <p:spPr>
          <a:xfrm>
            <a:off x="1340612" y="2240868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44" name="타원 20"/>
          <p:cNvSpPr/>
          <p:nvPr/>
        </p:nvSpPr>
        <p:spPr>
          <a:xfrm>
            <a:off x="1991544" y="2238008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45" name="타원 20"/>
          <p:cNvSpPr/>
          <p:nvPr/>
        </p:nvSpPr>
        <p:spPr>
          <a:xfrm>
            <a:off x="2567608" y="2238008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 smtClean="0"/>
              <a:pPr lvl="0">
                <a:defRPr lang="ko-KR"/>
              </a:pPr>
              <a:t>4</a:t>
            </a:fld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utoUpdateAnimBg="0"/>
      <p:bldP spid="14341" grpId="0" autoUpdateAnimBg="0"/>
      <p:bldP spid="1434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40" name="TextBox 13"/>
          <p:cNvSpPr txBox="1"/>
          <p:nvPr/>
        </p:nvSpPr>
        <p:spPr>
          <a:xfrm>
            <a:off x="385817" y="591595"/>
            <a:ext cx="8382898" cy="64116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en-US" altLang="ko-KR" sz="3600" b="1">
                <a:solidFill>
                  <a:srgbClr val="008000"/>
                </a:solidFill>
                <a:latin typeface="맑은 고딕"/>
                <a:ea typeface="맑은 고딕"/>
              </a:rPr>
              <a:t>30</a:t>
            </a:r>
            <a:r>
              <a:rPr lang="ko-KR" altLang="en-US" sz="3600" b="1">
                <a:solidFill>
                  <a:srgbClr val="008000"/>
                </a:solidFill>
                <a:latin typeface="맑은 고딕"/>
                <a:ea typeface="맑은 고딕"/>
              </a:rPr>
              <a:t>분 일찍 일어나 가족들과 아침밥 먹기</a:t>
            </a:r>
          </a:p>
        </p:txBody>
      </p:sp>
      <p:sp>
        <p:nvSpPr>
          <p:cNvPr id="14342" name="TextBox 13"/>
          <p:cNvSpPr txBox="1"/>
          <p:nvPr/>
        </p:nvSpPr>
        <p:spPr>
          <a:xfrm>
            <a:off x="407258" y="1448780"/>
            <a:ext cx="7923307" cy="11808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3600" b="1">
                <a:solidFill>
                  <a:srgbClr val="0000FF"/>
                </a:solidFill>
                <a:latin typeface="맑은 고딕"/>
                <a:ea typeface="맑은 고딕"/>
              </a:rPr>
              <a:t>제철음식</a:t>
            </a:r>
            <a:r>
              <a:rPr lang="en-US" altLang="ko-KR" sz="3600" b="1">
                <a:solidFill>
                  <a:srgbClr val="0000FF"/>
                </a:solidFill>
                <a:latin typeface="맑은 고딕"/>
                <a:ea typeface="맑은 고딕"/>
              </a:rPr>
              <a:t>,</a:t>
            </a:r>
            <a:r>
              <a:rPr lang="ko-KR" altLang="en-US" sz="3600" b="1">
                <a:solidFill>
                  <a:srgbClr val="0000FF"/>
                </a:solidFill>
                <a:latin typeface="맑은 고딕"/>
                <a:ea typeface="맑은 고딕"/>
              </a:rPr>
              <a:t> 친환경</a:t>
            </a:r>
            <a:r>
              <a:rPr lang="en-US" altLang="ko-KR" sz="3600" b="1">
                <a:solidFill>
                  <a:srgbClr val="0000FF"/>
                </a:solidFill>
                <a:latin typeface="맑은 고딕"/>
                <a:ea typeface="맑은 고딕"/>
              </a:rPr>
              <a:t>,</a:t>
            </a:r>
            <a:r>
              <a:rPr lang="ko-KR" altLang="en-US" sz="3600" b="1">
                <a:solidFill>
                  <a:srgbClr val="0000FF"/>
                </a:solidFill>
                <a:latin typeface="맑은 고딕"/>
                <a:ea typeface="맑은 고딕"/>
              </a:rPr>
              <a:t> 우리고장 농수산물 </a:t>
            </a:r>
          </a:p>
          <a:p>
            <a:pPr lvl="0">
              <a:defRPr lang="ko-KR"/>
            </a:pPr>
            <a:r>
              <a:rPr lang="ko-KR" altLang="en-US" sz="3600" b="1">
                <a:solidFill>
                  <a:srgbClr val="0000FF"/>
                </a:solidFill>
                <a:latin typeface="맑은 고딕"/>
                <a:ea typeface="맑은 고딕"/>
              </a:rPr>
              <a:t>사용하기</a:t>
            </a:r>
          </a:p>
        </p:txBody>
      </p:sp>
      <p:sp>
        <p:nvSpPr>
          <p:cNvPr id="14343" name="TextBox 13"/>
          <p:cNvSpPr txBox="1"/>
          <p:nvPr/>
        </p:nvSpPr>
        <p:spPr>
          <a:xfrm>
            <a:off x="377392" y="2787839"/>
            <a:ext cx="6810173" cy="11821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3600" b="1">
                <a:solidFill>
                  <a:srgbClr val="F525F5"/>
                </a:solidFill>
                <a:latin typeface="맑은 고딕"/>
                <a:ea typeface="맑은 고딕"/>
              </a:rPr>
              <a:t>하루 한번 또는 일주일에 한번 </a:t>
            </a:r>
            <a:r>
              <a:rPr lang="en-US" altLang="ko-KR" sz="3600" b="1">
                <a:solidFill>
                  <a:srgbClr val="F525F5"/>
                </a:solidFill>
                <a:latin typeface="맑은 고딕"/>
                <a:ea typeface="맑은 고딕"/>
              </a:rPr>
              <a:t>~</a:t>
            </a:r>
          </a:p>
          <a:p>
            <a:pPr lvl="0">
              <a:defRPr lang="ko-KR"/>
            </a:pPr>
            <a:r>
              <a:rPr lang="ko-KR" altLang="en-US" sz="3600" b="1">
                <a:solidFill>
                  <a:srgbClr val="F525F5"/>
                </a:solidFill>
                <a:latin typeface="맑은 고딕"/>
                <a:ea typeface="맑은 고딕"/>
              </a:rPr>
              <a:t>가족밥상의 날 갖기</a:t>
            </a:r>
          </a:p>
        </p:txBody>
      </p:sp>
      <p:sp>
        <p:nvSpPr>
          <p:cNvPr id="14344" name="TextBox 13"/>
          <p:cNvSpPr txBox="1"/>
          <p:nvPr/>
        </p:nvSpPr>
        <p:spPr>
          <a:xfrm>
            <a:off x="449405" y="4221088"/>
            <a:ext cx="8382898" cy="634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en-US" altLang="ko-KR" sz="3600" b="1">
                <a:solidFill>
                  <a:srgbClr val="0000FF"/>
                </a:solidFill>
                <a:latin typeface="맑은 고딕"/>
                <a:ea typeface="맑은 고딕"/>
              </a:rPr>
              <a:t>1</a:t>
            </a:r>
            <a:r>
              <a:rPr lang="ko-KR" altLang="en-US" sz="3600" b="1">
                <a:solidFill>
                  <a:srgbClr val="0000FF"/>
                </a:solidFill>
                <a:latin typeface="맑은 고딕"/>
                <a:ea typeface="맑은 고딕"/>
              </a:rPr>
              <a:t>시간이상 여유롭게 식사하기</a:t>
            </a:r>
          </a:p>
        </p:txBody>
      </p:sp>
      <p:sp>
        <p:nvSpPr>
          <p:cNvPr id="14345" name="TextBox 13"/>
          <p:cNvSpPr txBox="1"/>
          <p:nvPr/>
        </p:nvSpPr>
        <p:spPr>
          <a:xfrm>
            <a:off x="407368" y="5121188"/>
            <a:ext cx="8008922" cy="11824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3600" b="1">
                <a:solidFill>
                  <a:srgbClr val="FF6600"/>
                </a:solidFill>
                <a:latin typeface="맑은 고딕"/>
                <a:ea typeface="맑은 고딕"/>
              </a:rPr>
              <a:t>가족뿐만 아니라 함께 밥 먹는 모두가 </a:t>
            </a:r>
          </a:p>
          <a:p>
            <a:pPr lvl="0">
              <a:defRPr lang="ko-KR"/>
            </a:pPr>
            <a:r>
              <a:rPr lang="ko-KR" altLang="en-US" sz="3600" b="1">
                <a:solidFill>
                  <a:srgbClr val="FF6600"/>
                </a:solidFill>
                <a:latin typeface="맑은 고딕"/>
                <a:ea typeface="맑은 고딕"/>
              </a:rPr>
              <a:t>가족이라는 생각 갖기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 smtClean="0"/>
              <a:pPr lvl="0">
                <a:defRPr lang="ko-KR"/>
              </a:pPr>
              <a:t>5</a:t>
            </a:fld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utoUpdateAnimBg="0"/>
      <p:bldP spid="14342" grpId="0" autoUpdateAnimBg="0"/>
      <p:bldP spid="14343" grpId="0" autoUpdateAnimBg="0"/>
      <p:bldP spid="14344" grpId="0" autoUpdateAnimBg="0"/>
      <p:bldP spid="1434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20479" y="2348880"/>
            <a:ext cx="9134232" cy="31070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6600" b="1">
                <a:solidFill>
                  <a:srgbClr val="008000"/>
                </a:solidFill>
                <a:latin typeface="HY견고딕"/>
                <a:ea typeface="HY견고딕"/>
              </a:rPr>
              <a:t>우리가족에게 차려줄 </a:t>
            </a:r>
          </a:p>
          <a:p>
            <a:pPr algn="ctr">
              <a:defRPr lang="ko-KR"/>
            </a:pPr>
            <a:r>
              <a:rPr lang="ko-KR" altLang="en-US" sz="6600" b="1">
                <a:solidFill>
                  <a:srgbClr val="008000"/>
                </a:solidFill>
                <a:latin typeface="HY견고딕"/>
                <a:ea typeface="HY견고딕"/>
              </a:rPr>
              <a:t>아침밥상 꾸며보기</a:t>
            </a:r>
          </a:p>
          <a:p>
            <a:pPr algn="ctr">
              <a:defRPr lang="ko-KR"/>
            </a:pPr>
            <a:r>
              <a:rPr lang="en-US" altLang="ko-KR" sz="6600" b="1">
                <a:solidFill>
                  <a:srgbClr val="F525F5"/>
                </a:solidFill>
                <a:latin typeface="HY견고딕"/>
                <a:ea typeface="HY견고딕"/>
              </a:rPr>
              <a:t>-</a:t>
            </a:r>
            <a:r>
              <a:rPr lang="ko-KR" altLang="en-US" sz="6600" b="1">
                <a:solidFill>
                  <a:srgbClr val="F525F5"/>
                </a:solidFill>
                <a:latin typeface="HY견고딕"/>
                <a:ea typeface="HY견고딕"/>
              </a:rPr>
              <a:t>냉장고를 부탁해</a:t>
            </a:r>
            <a:r>
              <a:rPr lang="en-US" altLang="ko-KR" sz="6600" b="1">
                <a:solidFill>
                  <a:srgbClr val="F525F5"/>
                </a:solidFill>
                <a:latin typeface="HY견고딕"/>
                <a:ea typeface="HY견고딕"/>
              </a:rPr>
              <a:t>!</a:t>
            </a:r>
          </a:p>
        </p:txBody>
      </p:sp>
      <p:pic>
        <p:nvPicPr>
          <p:cNvPr id="14339" name="Picture 2" descr="D:\내문서(연구작업)\아이클릭아트디자인\영경그림\parkssam\깔끔이\깔끔이4.gif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7596336" y="332656"/>
            <a:ext cx="1030288" cy="1778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" name="직사각형 5"/>
          <p:cNvSpPr/>
          <p:nvPr/>
        </p:nvSpPr>
        <p:spPr>
          <a:xfrm>
            <a:off x="683568" y="1231002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활동</a:t>
            </a:r>
            <a:r>
              <a:rPr lang="en-US" altLang="ko-KR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1.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 smtClean="0"/>
              <a:pPr lvl="0">
                <a:defRPr lang="ko-KR"/>
              </a:pPr>
              <a:t>6</a:t>
            </a:fld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조상호\Desktop\말똥가리\바탕\26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-1" y="0"/>
            <a:ext cx="9165771" cy="6858000"/>
          </a:xfrm>
          <a:prstGeom prst="rect">
            <a:avLst/>
          </a:prstGeom>
          <a:noFill/>
        </p:spPr>
      </p:pic>
      <p:sp>
        <p:nvSpPr>
          <p:cNvPr id="12" name="직사각형 11"/>
          <p:cNvSpPr/>
          <p:nvPr/>
        </p:nvSpPr>
        <p:spPr>
          <a:xfrm>
            <a:off x="0" y="332656"/>
            <a:ext cx="9180512" cy="6525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 sz="140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marL="0" lvl="0" indent="0" algn="l" defTabSz="885826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/>
            </a:pPr>
            <a:endParaRPr lang="ko-KR" altLang="ko-KR" sz="1800" b="0" i="0">
              <a:solidFill>
                <a:schemeClr val="tx1"/>
              </a:solidFill>
              <a:latin typeface="굴림"/>
              <a:ea typeface="굴림"/>
              <a:cs typeface="굴림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marL="0" lvl="0" indent="0" algn="l" defTabSz="885826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/>
            </a:pPr>
            <a:endParaRPr lang="ko-KR" altLang="ko-KR" sz="1800" b="0" i="0">
              <a:solidFill>
                <a:schemeClr val="tx1"/>
              </a:solidFill>
              <a:latin typeface="굴림"/>
              <a:ea typeface="굴림"/>
              <a:cs typeface="굴림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6356350"/>
            <a:ext cx="76688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 err="1" smtClean="0"/>
              <a:t>삼성쉐프컬렉션</a:t>
            </a:r>
            <a:r>
              <a:rPr lang="en-US" altLang="ko-KR" sz="1200" dirty="0" smtClean="0"/>
              <a:t>https</a:t>
            </a:r>
            <a:r>
              <a:rPr lang="en-US" altLang="ko-KR" sz="1200" dirty="0"/>
              <a:t>://www.samsung.com/sec/refrigerators/package-rf10n9910s5m/</a:t>
            </a:r>
            <a:endParaRPr lang="ko-KR" altLang="en-US" sz="12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748" y="591641"/>
            <a:ext cx="4607303" cy="5326543"/>
          </a:xfrm>
          <a:prstGeom prst="rect">
            <a:avLst/>
          </a:prstGeom>
        </p:spPr>
      </p:pic>
      <p:sp>
        <p:nvSpPr>
          <p:cNvPr id="4" name="타원형 설명선 3"/>
          <p:cNvSpPr/>
          <p:nvPr/>
        </p:nvSpPr>
        <p:spPr>
          <a:xfrm>
            <a:off x="7488324" y="1052736"/>
            <a:ext cx="1296144" cy="720080"/>
          </a:xfrm>
          <a:prstGeom prst="wedgeEllipseCallout">
            <a:avLst>
              <a:gd name="adj1" fmla="val -79203"/>
              <a:gd name="adj2" fmla="val 5947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ysClr val="windowText" lastClr="000000"/>
                </a:solidFill>
              </a:rPr>
              <a:t>식빵</a:t>
            </a:r>
            <a:endParaRPr lang="ko-KR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13" name="타원형 설명선 12"/>
          <p:cNvSpPr/>
          <p:nvPr/>
        </p:nvSpPr>
        <p:spPr>
          <a:xfrm>
            <a:off x="7488324" y="2368352"/>
            <a:ext cx="1296144" cy="720080"/>
          </a:xfrm>
          <a:prstGeom prst="wedgeEllipseCallout">
            <a:avLst>
              <a:gd name="adj1" fmla="val -88021"/>
              <a:gd name="adj2" fmla="val 921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ysClr val="windowText" lastClr="000000"/>
                </a:solidFill>
              </a:rPr>
              <a:t>달걀</a:t>
            </a:r>
            <a:endParaRPr lang="ko-KR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14" name="타원형 설명선 13"/>
          <p:cNvSpPr/>
          <p:nvPr/>
        </p:nvSpPr>
        <p:spPr>
          <a:xfrm flipH="1">
            <a:off x="359532" y="1052736"/>
            <a:ext cx="1296144" cy="720080"/>
          </a:xfrm>
          <a:prstGeom prst="wedgeEllipseCallout">
            <a:avLst>
              <a:gd name="adj1" fmla="val -79203"/>
              <a:gd name="adj2" fmla="val 5947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ysClr val="windowText" lastClr="000000"/>
                </a:solidFill>
              </a:rPr>
              <a:t>깻잎</a:t>
            </a:r>
            <a:endParaRPr lang="ko-KR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15" name="타원형 설명선 14"/>
          <p:cNvSpPr/>
          <p:nvPr/>
        </p:nvSpPr>
        <p:spPr>
          <a:xfrm flipH="1">
            <a:off x="359532" y="2555792"/>
            <a:ext cx="1296144" cy="720080"/>
          </a:xfrm>
          <a:prstGeom prst="wedgeEllipseCallout">
            <a:avLst>
              <a:gd name="adj1" fmla="val -88021"/>
              <a:gd name="adj2" fmla="val 921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ysClr val="windowText" lastClr="000000"/>
                </a:solidFill>
              </a:rPr>
              <a:t>김치</a:t>
            </a:r>
            <a:endParaRPr lang="ko-KR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16" name="타원형 설명선 15"/>
          <p:cNvSpPr/>
          <p:nvPr/>
        </p:nvSpPr>
        <p:spPr>
          <a:xfrm flipH="1">
            <a:off x="359532" y="4168630"/>
            <a:ext cx="1296144" cy="720080"/>
          </a:xfrm>
          <a:prstGeom prst="wedgeEllipseCallout">
            <a:avLst>
              <a:gd name="adj1" fmla="val -86552"/>
              <a:gd name="adj2" fmla="val -8073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ysClr val="windowText" lastClr="000000"/>
                </a:solidFill>
              </a:rPr>
              <a:t>시금치</a:t>
            </a:r>
            <a:endParaRPr lang="ko-KR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17" name="타원형 설명선 16"/>
          <p:cNvSpPr/>
          <p:nvPr/>
        </p:nvSpPr>
        <p:spPr>
          <a:xfrm>
            <a:off x="7524933" y="4246580"/>
            <a:ext cx="1296144" cy="720080"/>
          </a:xfrm>
          <a:prstGeom prst="wedgeEllipseCallout">
            <a:avLst>
              <a:gd name="adj1" fmla="val -89491"/>
              <a:gd name="adj2" fmla="val -11248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ysClr val="windowText" lastClr="000000"/>
                </a:solidFill>
              </a:rPr>
              <a:t>당근</a:t>
            </a:r>
            <a:endParaRPr lang="ko-KR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9765752-F936-4859-B29E-C7397C00B843}" type="slidenum">
              <a:rPr lang="ko-KR" altLang="en-US" smtClean="0"/>
              <a:pPr lvl="0">
                <a:defRPr lang="ko-KR" altLang="en-US"/>
              </a:pPr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504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 xmlns:c="http://schemas.openxmlformats.org/drawingml/2006/chart" xmlns:dgm="http://schemas.openxmlformats.org/drawingml/2006/diagram" xmlns:dsp="http://schemas.microsoft.com/office/drawing/2008/diagram">
      <p:transition xmlns:mc="http://schemas.openxmlformats.org/markup-compatibility/2006" xmlns:hp="http://schemas.haansoft.com/office/presentation/8.0" mc:Ignorable="hp" hp:hslDur="5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조상호\Desktop\말똥가리\바탕\26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-1" y="0"/>
            <a:ext cx="9165771" cy="6858000"/>
          </a:xfrm>
          <a:prstGeom prst="rect">
            <a:avLst/>
          </a:prstGeom>
          <a:noFill/>
        </p:spPr>
      </p:pic>
      <p:sp>
        <p:nvSpPr>
          <p:cNvPr id="12" name="직사각형 11"/>
          <p:cNvSpPr/>
          <p:nvPr/>
        </p:nvSpPr>
        <p:spPr>
          <a:xfrm>
            <a:off x="0" y="332656"/>
            <a:ext cx="9180512" cy="6525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marL="0" lvl="0" indent="0" algn="l" defTabSz="885826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/>
            </a:pPr>
            <a:endParaRPr lang="ko-KR" altLang="ko-KR" sz="1800" b="0" i="0">
              <a:solidFill>
                <a:schemeClr val="tx1"/>
              </a:solidFill>
              <a:latin typeface="굴림"/>
              <a:ea typeface="굴림"/>
              <a:cs typeface="굴림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marL="0" lvl="0" indent="0" algn="l" defTabSz="885826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/>
            </a:pPr>
            <a:endParaRPr lang="ko-KR" altLang="ko-KR" sz="1800" b="0" i="0">
              <a:solidFill>
                <a:schemeClr val="tx1"/>
              </a:solidFill>
              <a:latin typeface="굴림"/>
              <a:ea typeface="굴림"/>
              <a:cs typeface="굴림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67544" y="1071546"/>
            <a:ext cx="8208912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 lang="ko-KR"/>
            </a:pPr>
            <a:r>
              <a:rPr lang="ko-KR" altLang="en-US" sz="2400" b="1">
                <a:solidFill>
                  <a:schemeClr val="bg2">
                    <a:lumMod val="25000"/>
                  </a:schemeClr>
                </a:solidFill>
              </a:rPr>
              <a:t>▦ 우리가족의 아침밥상 이름을 정해보아요</a:t>
            </a:r>
            <a:r>
              <a:rPr lang="en-US" altLang="ko-KR" sz="2400" b="1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lvl="0">
              <a:defRPr lang="ko-KR"/>
            </a:pPr>
            <a:r>
              <a:rPr lang="en-US" altLang="ko-KR" sz="2400" b="1">
                <a:solidFill>
                  <a:schemeClr val="bg2">
                    <a:lumMod val="25000"/>
                  </a:schemeClr>
                </a:solidFill>
              </a:rPr>
              <a:t>   </a:t>
            </a:r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467544" y="2151666"/>
            <a:ext cx="8208912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 lang="ko-KR"/>
            </a:pPr>
            <a:r>
              <a:rPr lang="ko-KR" altLang="en-US" sz="2400" b="1">
                <a:solidFill>
                  <a:schemeClr val="bg2">
                    <a:lumMod val="25000"/>
                  </a:schemeClr>
                </a:solidFill>
              </a:rPr>
              <a:t>▦ 필요한 재료를 적어보아요</a:t>
            </a:r>
            <a:r>
              <a:rPr lang="en-US" altLang="ko-KR" sz="2400" b="1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lvl="0">
              <a:defRPr lang="ko-KR"/>
            </a:pPr>
            <a:endParaRPr lang="en-US" altLang="ko-KR" sz="2400" b="1">
              <a:solidFill>
                <a:schemeClr val="bg2">
                  <a:lumMod val="25000"/>
                </a:schemeClr>
              </a:solidFill>
            </a:endParaRPr>
          </a:p>
          <a:p>
            <a:pPr lvl="0">
              <a:defRPr lang="ko-KR"/>
            </a:pPr>
            <a:r>
              <a:rPr lang="en-US" altLang="ko-KR" sz="2400" b="1"/>
              <a:t>.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467544" y="3591826"/>
            <a:ext cx="8208912" cy="25922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 lang="ko-KR"/>
            </a:pPr>
            <a:r>
              <a:rPr lang="ko-KR" altLang="en-US" sz="2400" b="1">
                <a:solidFill>
                  <a:schemeClr val="bg2">
                    <a:lumMod val="25000"/>
                  </a:schemeClr>
                </a:solidFill>
              </a:rPr>
              <a:t>▦ 만드는 과정을 적어보아요</a:t>
            </a:r>
            <a:r>
              <a:rPr lang="en-US" altLang="ko-KR" sz="2400" b="1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lvl="0">
              <a:defRPr lang="ko-KR"/>
            </a:pPr>
            <a:endParaRPr lang="en-US" altLang="ko-KR" sz="2400" b="1"/>
          </a:p>
          <a:p>
            <a:pPr lvl="0">
              <a:defRPr lang="ko-KR"/>
            </a:pPr>
            <a:endParaRPr lang="en-US" altLang="ko-KR" sz="2400" b="1"/>
          </a:p>
          <a:p>
            <a:pPr lvl="0">
              <a:defRPr lang="ko-KR"/>
            </a:pPr>
            <a:endParaRPr lang="en-US" altLang="ko-KR" sz="2400" b="1"/>
          </a:p>
          <a:p>
            <a:pPr lvl="0">
              <a:defRPr lang="ko-KR"/>
            </a:pPr>
            <a:endParaRPr lang="en-US" altLang="ko-KR" sz="2400" b="1"/>
          </a:p>
          <a:p>
            <a:pPr lvl="0">
              <a:defRPr lang="ko-KR"/>
            </a:pPr>
            <a:endParaRPr lang="en-US" altLang="ko-KR" sz="2400" b="1"/>
          </a:p>
        </p:txBody>
      </p:sp>
      <p:pic>
        <p:nvPicPr>
          <p:cNvPr id="30722" name="Picture 2" descr="C:\Users\조상호\Desktop\말똥가리\30.gif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7215206" y="714356"/>
            <a:ext cx="1080120" cy="882994"/>
          </a:xfrm>
          <a:prstGeom prst="rect">
            <a:avLst/>
          </a:prstGeom>
          <a:noFill/>
        </p:spPr>
      </p:pic>
      <p:pic>
        <p:nvPicPr>
          <p:cNvPr id="30723" name="Picture 3" descr="C:\Users\조상호\Desktop\말똥가리\23.gif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7236296" y="4931577"/>
            <a:ext cx="1287396" cy="1108521"/>
          </a:xfrm>
          <a:prstGeom prst="rect">
            <a:avLst/>
          </a:prstGeom>
          <a:noFill/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9765752-F936-4859-B29E-C7397C00B843}" type="slidenum">
              <a:rPr lang="ko-KR" altLang="en-US" smtClean="0"/>
              <a:pPr lvl="0">
                <a:defRPr lang="ko-KR" altLang="en-US"/>
              </a:pPr>
              <a:t>8</a:t>
            </a:fld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 xmlns:c="http://schemas.openxmlformats.org/drawingml/2006/chart" xmlns:dgm="http://schemas.openxmlformats.org/drawingml/2006/diagram" xmlns:dsp="http://schemas.microsoft.com/office/drawing/2008/diagram">
      <p:transition xmlns:mc="http://schemas.openxmlformats.org/markup-compatibility/2006" xmlns:hp="http://schemas.haansoft.com/office/presentation/8.0" mc:Ignorable="hp" hp:hslDur="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20479" y="2348880"/>
            <a:ext cx="9134232" cy="20973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5200" b="1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아침밥을 함께 먹을 가족에게</a:t>
            </a:r>
            <a:r>
              <a:rPr lang="ko-KR" altLang="en-US" sz="6600" b="1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 </a:t>
            </a:r>
            <a:r>
              <a:rPr lang="ko-KR" altLang="en-US" sz="6600" b="1">
                <a:solidFill>
                  <a:srgbClr val="F525F5"/>
                </a:solidFill>
                <a:latin typeface="HY견고딕"/>
                <a:ea typeface="HY견고딕"/>
              </a:rPr>
              <a:t>사랑의 메시지 적기</a:t>
            </a:r>
          </a:p>
        </p:txBody>
      </p:sp>
      <p:pic>
        <p:nvPicPr>
          <p:cNvPr id="14339" name="Picture 2" descr="D:\내문서(연구작업)\아이클릭아트디자인\영경그림\parkssam\깔끔이\깔끔이4.gif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7596336" y="332656"/>
            <a:ext cx="1030288" cy="1778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" name="직사각형 5"/>
          <p:cNvSpPr/>
          <p:nvPr/>
        </p:nvSpPr>
        <p:spPr>
          <a:xfrm>
            <a:off x="683568" y="1231002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활동</a:t>
            </a:r>
            <a:r>
              <a:rPr lang="en-US" altLang="ko-KR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2.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 smtClean="0"/>
              <a:pPr lvl="0">
                <a:defRPr lang="ko-KR"/>
              </a:pPr>
              <a:t>9</a:t>
            </a:fld>
            <a:endParaRPr lang="ko-KR" alt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한컴오피스">
      <a:majorFont>
        <a:latin typeface="함초롬돋움"/>
        <a:ea typeface="함초롬돋움"/>
        <a:cs typeface="Times New Roman"/>
      </a:majorFont>
      <a:minorFont>
        <a:latin typeface="함초롬돋움"/>
        <a:ea typeface="함초롬돋움"/>
        <a:cs typeface="Times New Roman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163</Words>
  <Application>Microsoft Office PowerPoint</Application>
  <PresentationFormat>화면 슬라이드 쇼(4:3)</PresentationFormat>
  <Paragraphs>72</Paragraphs>
  <Slides>13</Slides>
  <Notes>3</Notes>
  <HiddenSlides>0</HiddenSlides>
  <MMClips>1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0" baseType="lpstr">
      <vt:lpstr>HY견고딕</vt:lpstr>
      <vt:lpstr>굴림</vt:lpstr>
      <vt:lpstr>맑은 고딕</vt:lpstr>
      <vt:lpstr>함초롬돋움</vt:lpstr>
      <vt:lpstr>Arial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조상호</dc:creator>
  <cp:lastModifiedBy>차예원</cp:lastModifiedBy>
  <cp:revision>139</cp:revision>
  <cp:lastPrinted>2018-07-20T06:46:34Z</cp:lastPrinted>
  <dcterms:created xsi:type="dcterms:W3CDTF">2016-10-18T13:43:15Z</dcterms:created>
  <dcterms:modified xsi:type="dcterms:W3CDTF">2018-07-23T12:05:07Z</dcterms:modified>
</cp:coreProperties>
</file>